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92832F5-EA01-48E5-B403-87E193F50680}">
          <p14:sldIdLst>
            <p14:sldId id="259"/>
          </p14:sldIdLst>
        </p14:section>
        <p14:section name="Project Overview" id="{087866C3-7028-482C-8D34-6BF5363FBD75}">
          <p14:sldIdLst/>
        </p14:section>
        <p14:section name="Status Update" id="{521DEF98-8796-4632-831A-16252E9A6054}">
          <p14:sldIdLst/>
        </p14:section>
        <p14:section name="Timeline" id="{CF24EBA6-C924-424D-AC31-A4B9992A87E0}">
          <p14:sldIdLst/>
        </p14:section>
        <p14:section name="Next Steps and Action Items" id="{C24C98EC-938D-4034-8DB8-5E8DBF16E3CB}">
          <p14:sldIdLst/>
        </p14:section>
        <p14:section name="Appendix" id="{E35CCD6A-2288-476E-BC93-C75323AE1F3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35" autoAdjust="0"/>
    <p:restoredTop sz="88187" autoAdjust="0"/>
  </p:normalViewPr>
  <p:slideViewPr>
    <p:cSldViewPr>
      <p:cViewPr varScale="1">
        <p:scale>
          <a:sx n="77" d="100"/>
          <a:sy n="77" d="100"/>
        </p:scale>
        <p:origin x="-1656" y="-90"/>
      </p:cViewPr>
      <p:guideLst>
        <p:guide orient="horz" pos="2160"/>
        <p:guide orient="horz" pos="576"/>
        <p:guide pos="2880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506C0-3FFE-45A5-803D-9F4FC5464A70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46707-6BBD-41A9-B4DF-0C76A73A2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02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template can be used as a starter file to give updates for project</a:t>
            </a:r>
            <a:r>
              <a:rPr lang="en-US" baseline="0" dirty="0" smtClean="0"/>
              <a:t> milestones.</a:t>
            </a:r>
            <a:endParaRPr lang="en-US" dirty="0" smtClean="0"/>
          </a:p>
          <a:p>
            <a:endParaRPr lang="en-US" baseline="0" dirty="0" smtClean="0"/>
          </a:p>
          <a:p>
            <a:pPr lvl="0"/>
            <a:r>
              <a:rPr lang="en-US" sz="1000" b="1" dirty="0" smtClean="0"/>
              <a:t>Sections</a:t>
            </a:r>
            <a:endParaRPr lang="en-US" sz="1000" b="0" dirty="0" smtClean="0"/>
          </a:p>
          <a:p>
            <a:pPr lvl="0"/>
            <a:r>
              <a:rPr lang="en-US" sz="1000" b="0" dirty="0" smtClean="0"/>
              <a:t>Right-click on a slide to add sections.</a:t>
            </a:r>
            <a:r>
              <a:rPr lang="en-US" sz="1000" b="0" baseline="0" dirty="0" smtClean="0"/>
              <a:t> Sections can help to organize your slides or facilitate collaboration between multiple authors.</a:t>
            </a:r>
            <a:endParaRPr lang="en-US" sz="1000" b="0" dirty="0" smtClean="0"/>
          </a:p>
          <a:p>
            <a:pPr lvl="0"/>
            <a:endParaRPr lang="en-US" sz="1000" b="1" dirty="0" smtClean="0"/>
          </a:p>
          <a:p>
            <a:pPr lvl="0"/>
            <a:r>
              <a:rPr lang="en-US" sz="1000" b="1" dirty="0" smtClean="0"/>
              <a:t>Notes</a:t>
            </a:r>
          </a:p>
          <a:p>
            <a:pPr lvl="0"/>
            <a:r>
              <a:rPr lang="en-US" sz="1000" dirty="0" smtClean="0"/>
              <a:t>Use the Notes section for delivery notes or to provide additional details for the audience.</a:t>
            </a:r>
            <a:r>
              <a:rPr lang="en-US" sz="1000" baseline="0" dirty="0" smtClean="0"/>
              <a:t> View these notes in Presentation View during your presentation. </a:t>
            </a:r>
          </a:p>
          <a:p>
            <a:pPr lvl="0">
              <a:buFontTx/>
              <a:buNone/>
            </a:pPr>
            <a:r>
              <a:rPr lang="en-US" sz="1000" dirty="0" smtClean="0"/>
              <a:t>Keep in mind the font size (important for accessibility, visibility, videotaping, and online production)</a:t>
            </a:r>
          </a:p>
          <a:p>
            <a:pPr lvl="0"/>
            <a:endParaRPr lang="en-US" sz="1000" dirty="0" smtClean="0"/>
          </a:p>
          <a:p>
            <a:pPr lvl="0">
              <a:buFontTx/>
              <a:buNone/>
            </a:pPr>
            <a:r>
              <a:rPr lang="en-US" sz="1000" b="1" dirty="0" smtClean="0"/>
              <a:t>Coordinated colors </a:t>
            </a:r>
          </a:p>
          <a:p>
            <a:pPr lvl="0">
              <a:buFontTx/>
              <a:buNone/>
            </a:pPr>
            <a:r>
              <a:rPr lang="en-US" sz="1000" dirty="0" smtClean="0"/>
              <a:t>Pay particular attention to the graphs, charts, and text boxes.</a:t>
            </a:r>
            <a:r>
              <a:rPr lang="en-US" sz="1000" baseline="0" dirty="0" smtClean="0"/>
              <a:t> </a:t>
            </a:r>
            <a:endParaRPr lang="en-US" sz="1000" dirty="0" smtClean="0"/>
          </a:p>
          <a:p>
            <a:pPr lvl="0"/>
            <a:r>
              <a:rPr lang="en-US" sz="1000" dirty="0" smtClean="0"/>
              <a:t>Consider that attendees will print in black and white or </a:t>
            </a:r>
            <a:r>
              <a:rPr lang="en-US" sz="1000" dirty="0" err="1" smtClean="0"/>
              <a:t>grayscale</a:t>
            </a:r>
            <a:r>
              <a:rPr lang="en-US" sz="1000" dirty="0" smtClean="0"/>
              <a:t>. Run a test print to make sure your colors work when printed in pure black and white and </a:t>
            </a:r>
            <a:r>
              <a:rPr lang="en-US" sz="1000" dirty="0" err="1" smtClean="0"/>
              <a:t>grayscale</a:t>
            </a:r>
            <a:r>
              <a:rPr lang="en-US" sz="1000" dirty="0" smtClean="0"/>
              <a:t>.</a:t>
            </a:r>
          </a:p>
          <a:p>
            <a:pPr lvl="0">
              <a:buFontTx/>
              <a:buNone/>
            </a:pPr>
            <a:endParaRPr lang="en-US" sz="1000" dirty="0" smtClean="0"/>
          </a:p>
          <a:p>
            <a:pPr lvl="0">
              <a:buFontTx/>
              <a:buNone/>
            </a:pPr>
            <a:r>
              <a:rPr lang="en-US" sz="1000" b="1" dirty="0" smtClean="0"/>
              <a:t>Graphics, tables, and graphs</a:t>
            </a:r>
          </a:p>
          <a:p>
            <a:pPr lvl="0"/>
            <a:r>
              <a:rPr lang="en-US" sz="1000" dirty="0" smtClean="0"/>
              <a:t>Keep it simple: If possible, use consistent, non-distracting styles and colors.</a:t>
            </a:r>
          </a:p>
          <a:p>
            <a:pPr lvl="0"/>
            <a:r>
              <a:rPr lang="en-US" sz="1000" dirty="0" smtClean="0"/>
              <a:t>Label all graphs and tables.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733203"/>
            <a:ext cx="9144000" cy="61247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7000" y="1295400"/>
            <a:ext cx="901373" cy="901373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1200" y="1905000"/>
            <a:ext cx="1240461" cy="1240461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5600" y="2209800"/>
            <a:ext cx="1828800" cy="1828800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1"/>
            <a:ext cx="7772400" cy="761999"/>
          </a:xfrm>
        </p:spPr>
        <p:txBody>
          <a:bodyPr anchor="t"/>
          <a:lstStyle>
            <a:lvl1pPr algn="l">
              <a:defRPr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9948" y="1219200"/>
            <a:ext cx="5275052" cy="1295400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/>
          <a:srcRect l="-92" t="50811" r="45394" b="-590"/>
          <a:stretch/>
        </p:blipFill>
        <p:spPr>
          <a:xfrm>
            <a:off x="-13648" y="0"/>
            <a:ext cx="9157648" cy="55822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" y="1066799"/>
            <a:ext cx="1979920" cy="2013807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8304" y="1905000"/>
            <a:ext cx="5105400" cy="1143001"/>
          </a:xfrm>
        </p:spPr>
        <p:txBody>
          <a:bodyPr anchor="b" anchorCtr="0">
            <a:normAutofit/>
          </a:bodyPr>
          <a:lstStyle>
            <a:lvl1pPr algn="l">
              <a:defRPr sz="3600" b="0" cap="none">
                <a:latin typeface="Georgi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0" y="3048000"/>
            <a:ext cx="51054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</p:spPr>
        <p:txBody>
          <a:bodyPr anchor="t">
            <a:normAutofit/>
          </a:bodyPr>
          <a:lstStyle>
            <a:lvl1pPr algn="l">
              <a:defRPr sz="2800"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lnSpc>
                <a:spcPct val="150000"/>
              </a:lnSpc>
              <a:spcBef>
                <a:spcPts val="0"/>
              </a:spcBef>
              <a:buSzPct val="130000"/>
              <a:buFont typeface="Arial" pitchFamily="34" charset="0"/>
              <a:buChar char="•"/>
              <a:defRPr sz="2000">
                <a:latin typeface="Georgia" pitchFamily="18" charset="0"/>
              </a:defRPr>
            </a:lvl1pPr>
            <a:lvl2pPr marL="571500" indent="-228600">
              <a:lnSpc>
                <a:spcPct val="150000"/>
              </a:lnSpc>
              <a:spcBef>
                <a:spcPts val="0"/>
              </a:spcBef>
              <a:buSzPct val="60000"/>
              <a:buFont typeface="Courier New" pitchFamily="49" charset="0"/>
              <a:buChar char="o"/>
              <a:defRPr sz="1800">
                <a:latin typeface="Georgia" pitchFamily="18" charset="0"/>
              </a:defRPr>
            </a:lvl2pPr>
            <a:lvl3pPr>
              <a:defRPr sz="2000">
                <a:latin typeface="Georgia" pitchFamily="18" charset="0"/>
              </a:defRPr>
            </a:lvl3pPr>
            <a:lvl4pPr>
              <a:defRPr sz="2000">
                <a:latin typeface="Georgia" pitchFamily="18" charset="0"/>
              </a:defRPr>
            </a:lvl4pPr>
            <a:lvl5pPr>
              <a:defRPr sz="2000"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2973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2973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3008313" cy="762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14400"/>
            <a:ext cx="511175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3008313" cy="4373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2158D-428B-4987-8B28-745A2AFA1252}" type="datetimeFigureOut">
              <a:rPr lang="en-US" smtClean="0"/>
              <a:t>8/2/2015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4"/>
          <a:stretch/>
        </p:blipFill>
        <p:spPr>
          <a:xfrm>
            <a:off x="-13251" y="0"/>
            <a:ext cx="9157252" cy="6604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Project Status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 smtClean="0"/>
              <a:t>Presenter Name</a:t>
            </a:r>
          </a:p>
          <a:p>
            <a:r>
              <a:rPr lang="en-US" dirty="0" smtClean="0"/>
              <a:t>Presentation Date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QLnjpDmemWvdkPv8CNhL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4nqtrpMJHznzW6iQWuGbY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heme/theme1.xml><?xml version="1.0" encoding="utf-8"?>
<a:theme xmlns:a="http://schemas.openxmlformats.org/drawingml/2006/main" name="Project Status 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ProjectStatusReport</Template>
  <TotalTime>0</TotalTime>
  <Words>167</Words>
  <Application>Microsoft Office PowerPoint</Application>
  <PresentationFormat>On-screen Show (4:3)</PresentationFormat>
  <Paragraphs>20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Project Status Report</vt:lpstr>
      <vt:lpstr>Project Status Report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  <cp:revision>1</cp:revision>
  <dcterms:created xsi:type="dcterms:W3CDTF">2015-08-02T15:40:36Z</dcterms:created>
  <dcterms:modified xsi:type="dcterms:W3CDTF">2015-08-02T15:42:04Z</dcterms:modified>
</cp:coreProperties>
</file>