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4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59" r:id="rId2"/>
    <p:sldId r:id="rId8" id="256"/>
    <p:sldId r:id="rId9" id="257"/>
    <p:sldId r:id="rId10" id="258"/>
    <p:sldId r:id="rId11" id="260"/>
    <p:sldId r:id="rId12" id="261"/>
    <p:sldId r:id="rId13" id="262"/>
    <p:sldId r:id="rId14" id="263"/>
    <p:sldId r:id="rId15" id="264"/>
    <p:sldId r:id="rId16" id="265"/>
    <p:sldId r:id="rId17" id="266"/>
    <p:sldId r:id="rId18" id="2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2832F5-EA01-48E5-B403-87E193F50680}">
          <p14:sldIdLst>
            <p14:sldId id="259"/>
          </p14:sldIdLst>
        </p14:section>
        <p14:section name="Project Overview" id="{087866C3-7028-482C-8D34-6BF5363FBD75}">
          <p14:sldIdLst/>
        </p14:section>
        <p14:section name="Status Update" id="{521DEF98-8796-4632-831A-16252E9A6054}">
          <p14:sldIdLst/>
        </p14:section>
        <p14:section name="Timeline" id="{CF24EBA6-C924-424D-AC31-A4B9992A87E0}">
          <p14:sldIdLst/>
        </p14:section>
        <p14:section name="Next Steps and Action Items" id="{C24C98EC-938D-4034-8DB8-5E8DBF16E3CB}">
          <p14:sldIdLst/>
        </p14:section>
        <p14:section name="Appendix" id="{E35CCD6A-2288-476E-BC93-C75323AE1F3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35" autoAdjust="0"/>
    <p:restoredTop sz="88187" autoAdjust="0"/>
  </p:normalViewPr>
  <p:slideViewPr>
    <p:cSldViewPr>
      <p:cViewPr varScale="1">
        <p:scale>
          <a:sx n="77" d="100"/>
          <a:sy n="77" d="100"/>
        </p:scale>
        <p:origin x="-1656" y="-90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2" Type="http://schemas.openxmlformats.org/officeDocument/2006/relationships/slide" Target="slides/slide6.xml"/><Relationship Id="rId10" Type="http://schemas.openxmlformats.org/officeDocument/2006/relationships/slide" Target="slides/slide4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11" Type="http://schemas.openxmlformats.org/officeDocument/2006/relationships/slide" Target="slides/slide5.xml"/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tableStyles" Target="tableStyles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4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506C0-3FFE-45A5-803D-9F4FC5464A70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46707-6BBD-41A9-B4DF-0C76A73A2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2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to give updates for project</a:t>
            </a:r>
            <a:r>
              <a:rPr lang="en-US" baseline="0" dirty="0" smtClean="0"/>
              <a:t> milestones.</a:t>
            </a:r>
            <a:endParaRPr lang="en-US" dirty="0" smtClean="0"/>
          </a:p>
          <a:p>
            <a:endParaRPr lang="en-US" baseline="0" dirty="0" smtClean="0"/>
          </a:p>
          <a:p>
            <a:pPr lvl="0"/>
            <a:r>
              <a:rPr lang="en-US" sz="1000" b="1" dirty="0" smtClean="0"/>
              <a:t>Sections</a:t>
            </a:r>
            <a:endParaRPr lang="en-US" sz="1000" b="0" dirty="0" smtClean="0"/>
          </a:p>
          <a:p>
            <a:pPr lvl="0"/>
            <a:r>
              <a:rPr lang="en-US" sz="1000" b="0" dirty="0" smtClean="0"/>
              <a:t>Right-click on a slide to add sections.</a:t>
            </a:r>
            <a:r>
              <a:rPr lang="en-US" sz="1000" b="0" baseline="0" dirty="0" smtClean="0"/>
              <a:t> Sections can help to organize your slides or facilitate collaboration between multiple authors.</a:t>
            </a:r>
            <a:endParaRPr lang="en-US" sz="1000" b="0" dirty="0" smtClean="0"/>
          </a:p>
          <a:p>
            <a:pPr lvl="0"/>
            <a:endParaRPr lang="en-US" sz="1000" b="1" dirty="0" smtClean="0"/>
          </a:p>
          <a:p>
            <a:pPr lvl="0"/>
            <a:r>
              <a:rPr lang="en-US" sz="1000" b="1" dirty="0" smtClean="0"/>
              <a:t>Notes</a:t>
            </a:r>
          </a:p>
          <a:p>
            <a:pPr lvl="0"/>
            <a:r>
              <a:rPr lang="en-US" sz="1000" dirty="0" smtClean="0"/>
              <a:t>Use the Notes section for delivery notes or to provide additional details for the audience.</a:t>
            </a:r>
            <a:r>
              <a:rPr lang="en-US" sz="10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0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000" dirty="0" smtClean="0"/>
              <a:t>Pay particular attention to the graphs, charts, and text boxes.</a:t>
            </a:r>
            <a:r>
              <a:rPr lang="en-US" sz="1000" baseline="0" dirty="0" smtClean="0"/>
              <a:t> </a:t>
            </a:r>
            <a:endParaRPr lang="en-US" sz="1000" dirty="0" smtClean="0"/>
          </a:p>
          <a:p>
            <a:pPr lvl="0"/>
            <a:r>
              <a:rPr lang="en-US" sz="1000" dirty="0" smtClean="0"/>
              <a:t>Consider that attendees will print in black and white or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 Run a test print to make sure your colors work when printed in pure black and white and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</a:t>
            </a:r>
          </a:p>
          <a:p>
            <a:pPr lvl="0">
              <a:buFontTx/>
              <a:buNone/>
            </a:pPr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Graphics, tables, and graphs</a:t>
            </a:r>
          </a:p>
          <a:p>
            <a:pPr lvl="0"/>
            <a:r>
              <a:rPr lang="en-US" sz="1000" dirty="0" smtClean="0"/>
              <a:t>Keep it simple: If possible, use consistent, non-distracting styles and colors.</a:t>
            </a:r>
          </a:p>
          <a:p>
            <a:pPr lvl="0"/>
            <a:r>
              <a:rPr lang="en-US" sz="10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>
              <a:defRPr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-92" t="50811" r="45394" b="-590"/>
          <a:stretch/>
        </p:blipFill>
        <p:spPr>
          <a:xfrm>
            <a:off x="-13648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>
              <a:defRPr sz="3600" b="0" cap="none"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>
              <a:defRPr sz="2800"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sz="2000">
                <a:latin typeface="Georgia" pitchFamily="18" charset="0"/>
              </a:defRPr>
            </a:lvl1pPr>
            <a:lvl2pPr marL="571500" indent="-228600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sz="1800">
                <a:latin typeface="Georgia" pitchFamily="18" charset="0"/>
              </a:defRPr>
            </a:lvl2pPr>
            <a:lvl3pPr>
              <a:defRPr sz="2000">
                <a:latin typeface="Georgia" pitchFamily="18" charset="0"/>
              </a:defRPr>
            </a:lvl3pPr>
            <a:lvl4pPr>
              <a:defRPr sz="2000">
                <a:latin typeface="Georgia" pitchFamily="18" charset="0"/>
              </a:defRPr>
            </a:lvl4pPr>
            <a:lvl5pPr>
              <a:defRPr sz="2000"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Project 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Presenter Name</a:t>
            </a:r>
          </a:p>
          <a:p>
            <a:r>
              <a:rPr lang="en-US" dirty="0" smtClean="0"/>
              <a:t>Presentation Date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Title for Layout 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Placeholder index:1 type:Subtitle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Placeholder index:1 type:Text Placeholder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index:1 type:Content Placeholder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r>
              <a:t>Placeholder index:1 type:Content Placeholder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Placeholder index:2 type:Content Placeholder 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Placeholder index:1 type:Text Placeholder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r>
              <a:t>Placeholder index:2 type:Content Placeholder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Placeholder index:3 type:Text Placeholder 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>
            <a:r>
              <a:t>Placeholder index:4 type:Content Placeholder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index:1 type:Content Placeholder 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r>
              <a:t>Placeholder index:2 type:Text Placeholder 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8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r>
              <a:t>Placeholder index:2 type:Text Placeholder 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for Layout 9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>
            <a:r>
              <a:t>Placeholder index:1 type:Vertical Text Placeholder 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>
            <a:r>
              <a:t>Title for Layout 10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>
            <a:r>
              <a:t>Placeholder index:1 type:Vertical Text Placeholder 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QLnjpDmemWvdkPv8CNhL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Project Status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ProjectStatusReport</Template>
  <TotalTime>0</TotalTime>
  <Words>167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Project Status Report</vt:lpstr>
      <vt:lpstr>Project Status Report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2015-08-02T15:40:36Z</dcterms:created>
  <dcterms:modified xsi:type="dcterms:W3CDTF">2015-08-02T15:42:04Z</dcterms:modified>
</cp:coreProperties>
</file>